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4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анкетирования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40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нтегратор.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мягкий и комфортный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него не очень значима эффективность организации, важнее - хороший климат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задумывается о долгосрочной перспективе, главное, чтобы сейчас все было тихо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мирно;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8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управленца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Айдизесу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производитель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администратор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новатор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интегратор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3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роизводитель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сосредоточен на том, что НУЖНО сделать;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ХОРОШО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разбирается во всех аспектах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 часто задают вопрос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 как делается вот это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добивается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тличный  исполнитель, последний, кто уходит с работы;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него "да" - это "да", а "нет" - это "нет".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46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роизводитель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совещаниях, где приходится что-то продумывать, дается ему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нелегко;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предпочитает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многое делать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оспринимает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любую задачу как личную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ответственность;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дминистратор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сосредоточен на том,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что-то делается, а 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любит, когда все хорошо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задает вопросы о том, как конкретно идея будет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реализовываться;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беспокоит точность и достоверность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дминистратор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скорее им воспринимаются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просто обожает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72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оватор.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"выдает на гора" новые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просто поток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идей, очень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перемены;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лишен способности выслушать чужое мнение и умеет подмечать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него почти нереально услышать: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«Позвольте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возглавить это дело и сделать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03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оватор.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этого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- убедить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всех, что именно эту работу надо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важна аудитория, он любит собрания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нередко меняет свои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5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типов: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нтегратор.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проясняет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недоразумения в отношениях, примиряет людей, может договориться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каждым;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приходит просить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кого-то;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отлично выражает мнение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редко кого-то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критикует, 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часто знает личные проблемы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людей;</a:t>
            </a:r>
          </a:p>
        </p:txBody>
      </p:sp>
    </p:spTree>
    <p:extLst>
      <p:ext uri="{BB962C8B-B14F-4D97-AF65-F5344CB8AC3E}">
        <p14:creationId xmlns:p14="http://schemas.microsoft.com/office/powerpoint/2010/main" val="31707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346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Результаты анкетирования  администрации</vt:lpstr>
      <vt:lpstr>Функции управленца по Айдизесу</vt:lpstr>
      <vt:lpstr>Характеристики типов: Производитель</vt:lpstr>
      <vt:lpstr>Характеристики типов: Производитель</vt:lpstr>
      <vt:lpstr>Характеристики типов: Администратор.</vt:lpstr>
      <vt:lpstr>Характеристики типов: Администратор.</vt:lpstr>
      <vt:lpstr>Характеристики типов:  Новатор.</vt:lpstr>
      <vt:lpstr>Характеристики типов:  Новатор.</vt:lpstr>
      <vt:lpstr>Характеристики типов:  Интегратор.</vt:lpstr>
      <vt:lpstr>Характеристики типов:  Интегратор.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анкетирования  администрации</dc:title>
  <dc:creator>Максим Рябцев</dc:creator>
  <cp:lastModifiedBy>it@kimc.ms</cp:lastModifiedBy>
  <cp:revision>12</cp:revision>
  <dcterms:created xsi:type="dcterms:W3CDTF">2015-03-18T03:56:35Z</dcterms:created>
  <dcterms:modified xsi:type="dcterms:W3CDTF">2016-01-14T01:29:14Z</dcterms:modified>
</cp:coreProperties>
</file>